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23" r:id="rId4"/>
    <p:sldId id="257" r:id="rId5"/>
    <p:sldId id="258" r:id="rId6"/>
    <p:sldId id="281" r:id="rId7"/>
    <p:sldId id="283" r:id="rId8"/>
    <p:sldId id="284" r:id="rId9"/>
    <p:sldId id="282" r:id="rId10"/>
    <p:sldId id="285" r:id="rId11"/>
    <p:sldId id="286" r:id="rId12"/>
    <p:sldId id="261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65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6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73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277" r:id="rId45"/>
    <p:sldId id="315" r:id="rId46"/>
    <p:sldId id="316" r:id="rId47"/>
    <p:sldId id="317" r:id="rId48"/>
    <p:sldId id="318" r:id="rId49"/>
    <p:sldId id="319" r:id="rId50"/>
    <p:sldId id="320" r:id="rId51"/>
    <p:sldId id="32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3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5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D8A73-B342-4D07-B6AB-3BE5B0714295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7E4DC-024C-4DF5-B20F-33E42BE1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0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8/30/20 - plots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5716" y="3608215"/>
            <a:ext cx="6600568" cy="2298315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Difference (F2000 – F2000_Contrail) plots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ordered by variable and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level ranges from 14 to 20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13 to 19 in figures because of array zero-indexing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color scales between figures are different!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will make consistent for next set of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47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1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1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Acronyms and units </a:t>
            </a:r>
            <a:r>
              <a:rPr lang="en-US" dirty="0"/>
              <a:t>(from </a:t>
            </a:r>
            <a:r>
              <a:rPr lang="en-US" dirty="0" err="1" smtClean="0"/>
              <a:t>NetCDF</a:t>
            </a:r>
            <a:r>
              <a:rPr lang="en-US" dirty="0" smtClean="0"/>
              <a:t> </a:t>
            </a:r>
            <a:r>
              <a:rPr lang="en-US" dirty="0"/>
              <a:t>files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251028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62">
                  <a:extLst>
                    <a:ext uri="{9D8B030D-6E8A-4147-A177-3AD203B41FA5}">
                      <a16:colId xmlns:a16="http://schemas.microsoft.com/office/drawing/2014/main" val="2084603675"/>
                    </a:ext>
                  </a:extLst>
                </a:gridCol>
                <a:gridCol w="5061438">
                  <a:extLst>
                    <a:ext uri="{9D8B030D-6E8A-4147-A177-3AD203B41FA5}">
                      <a16:colId xmlns:a16="http://schemas.microsoft.com/office/drawing/2014/main" val="29152763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5416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Acronym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2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ice effective radius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2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CLDICE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box averaged cloud ice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kg/kg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FREQI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Fractional occurrence of 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r>
                        <a:rPr lang="en-US" baseline="0" dirty="0" smtClean="0"/>
                        <a:t> (fraction)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9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ICIMR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Prognostic in-cloud ice mixing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kg/kg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IWC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box average ice water 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kg/m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4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Longwave heating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K/s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179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4914900"/>
            <a:ext cx="63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*Can replace acronyms in future plots with full names if desired.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8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2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07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6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4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6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and pressures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68395"/>
              </p:ext>
            </p:extLst>
          </p:nvPr>
        </p:nvGraphicFramePr>
        <p:xfrm>
          <a:off x="838200" y="1479672"/>
          <a:ext cx="8997500" cy="5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375">
                  <a:extLst>
                    <a:ext uri="{9D8B030D-6E8A-4147-A177-3AD203B41FA5}">
                      <a16:colId xmlns:a16="http://schemas.microsoft.com/office/drawing/2014/main" val="1147996742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3906981528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1041650129"/>
                    </a:ext>
                  </a:extLst>
                </a:gridCol>
                <a:gridCol w="2249375">
                  <a:extLst>
                    <a:ext uri="{9D8B030D-6E8A-4147-A177-3AD203B41FA5}">
                      <a16:colId xmlns:a16="http://schemas.microsoft.com/office/drawing/2014/main" val="4272545223"/>
                    </a:ext>
                  </a:extLst>
                </a:gridCol>
              </a:tblGrid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Level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Pressure (</a:t>
                      </a:r>
                      <a:r>
                        <a:rPr lang="en-US" sz="1500" dirty="0" err="1" smtClean="0"/>
                        <a:t>hPa</a:t>
                      </a:r>
                      <a:r>
                        <a:rPr lang="en-US" sz="1500" dirty="0" smtClean="0"/>
                        <a:t>)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58957402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3.64346569404006</a:t>
                      </a:r>
                      <a:endParaRPr lang="en-US" sz="1500" dirty="0" smtClean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273.9108167588711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36453045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7.594819646328688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322.2419023513794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977568628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14.356632251292467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379.10090386867523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93409049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24.612220004200935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445.992574095726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86636083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35.92325001955032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524.6871747076511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68657824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43.1937500834465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609.7786948084831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32365665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51.67749896645546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691.3894303143024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1752809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61.52049824595451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763.404481112957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69980426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73.75095784664154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820.8583686500788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004771232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87.82123029232025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859.5347665250301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07856259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103.31712663173676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26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887.0202489197254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4247238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121.54724076390266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27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912.644546944648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348720496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12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142.99403876066208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28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936.1983984708786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3173971337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13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168.22507977485657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29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957.485479535535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142432620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14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197.9080867022276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30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976.325407391414</a:t>
                      </a:r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2593864174"/>
                  </a:ext>
                </a:extLst>
              </a:tr>
              <a:tr h="25877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15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232.82861895859241</a:t>
                      </a:r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992.556095123291</a:t>
                      </a:r>
                      <a:endParaRPr lang="en-US" sz="1500" dirty="0"/>
                    </a:p>
                  </a:txBody>
                  <a:tcPr marL="78239" marR="78239" marT="39120" marB="39120"/>
                </a:tc>
                <a:extLst>
                  <a:ext uri="{0D108BD9-81ED-4DB2-BD59-A6C34878D82A}">
                    <a16:rowId xmlns:a16="http://schemas.microsoft.com/office/drawing/2014/main" val="1405048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81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00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1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1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02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39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95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1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7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68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92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9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40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0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195</Words>
  <Application>Microsoft Office PowerPoint</Application>
  <PresentationFormat>Widescreen</PresentationFormat>
  <Paragraphs>105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8/30/20 - plots</vt:lpstr>
      <vt:lpstr>Acronyms and units (from NetCDF files)</vt:lpstr>
      <vt:lpstr>Levels and pressures</vt:lpstr>
      <vt:lpstr>AREI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FREQI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ICIMR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IWC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8/30/20 - plots</dc:title>
  <dc:creator>Weng, Kyle A.</dc:creator>
  <cp:lastModifiedBy>Weng, Kyle A.</cp:lastModifiedBy>
  <cp:revision>18</cp:revision>
  <dcterms:created xsi:type="dcterms:W3CDTF">2020-08-30T09:44:14Z</dcterms:created>
  <dcterms:modified xsi:type="dcterms:W3CDTF">2020-09-01T10:01:26Z</dcterms:modified>
</cp:coreProperties>
</file>